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57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883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091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383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719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5067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40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003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7055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104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76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466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2A136-BC04-4B69-BEBE-A829170494FF}" type="datetimeFigureOut">
              <a:rPr kumimoji="1" lang="ja-JP" altLang="en-US" smtClean="0"/>
              <a:t>2026/3/17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DE2B7-D261-4B8E-B1FB-2C29997F19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67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正方形/長方形 20"/>
          <p:cNvSpPr/>
          <p:nvPr/>
        </p:nvSpPr>
        <p:spPr>
          <a:xfrm>
            <a:off x="4020205" y="1206357"/>
            <a:ext cx="3326525" cy="3665188"/>
          </a:xfrm>
          <a:prstGeom prst="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30629" y="122944"/>
            <a:ext cx="9635778" cy="27699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鳴沢村住宅耐震化緊急促進アクションプログラム２０２６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30629" y="878523"/>
            <a:ext cx="3304134" cy="263149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鳴沢村耐震改修促進計画に定めた目標の達成に向け、住宅所有者の経済的負担の軽減を図るとともに、住宅所有者に対する直接的な耐震化促進、耐震診断実施者に対する耐震化促進、改修事業者の技術力向上、一般市民への周知・普及等の充実を図ることが重要である。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このため、鳴沢村住宅耐震化緊急促進アクションプログラムでは、毎年度、住宅耐震化に係る取組を位置づけ、その進捗状況を把握・評価するとともに、プログラムの充実・改善を図り、住宅の耐震化を強力に推進することを目的とする。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0629" y="550690"/>
            <a:ext cx="3304134" cy="2616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目的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0629" y="4488735"/>
            <a:ext cx="3304134" cy="55399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鳴沢村住宅耐震化緊急促進アクションプログラムは、鳴沢村耐震化促進計画に基づき策定する。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30629" y="4160902"/>
            <a:ext cx="3304134" cy="2616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位置付け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587163" y="550690"/>
            <a:ext cx="6179244" cy="2616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取組内容・目標・実績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587163" y="878523"/>
            <a:ext cx="353943" cy="39930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計画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020206" y="878523"/>
            <a:ext cx="3326525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令和８年度取組内容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417675" y="878523"/>
            <a:ext cx="2348731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令和８年度目標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7417674" y="2057105"/>
            <a:ext cx="2348731" cy="2616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前年度までの実績（直近３カ年）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949261" y="1180137"/>
            <a:ext cx="3326525" cy="3862596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財政的支援</a:t>
            </a:r>
            <a:r>
              <a: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①木造住宅の耐震診断費に対する補助を実施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②木造住宅の補強設計から耐震改修費等に対する補助を実施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普及啓発等</a:t>
            </a:r>
            <a:r>
              <a:rPr kumimoji="1" lang="en-US" altLang="ja-JP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①木造住宅所有者に対する直接的な耐震化促進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・戸別訪問の実施（２５件）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・ダイレクトメールの実施（３０件）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②耐震診断実施者に対する耐震化促進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・耐震診断結果報告時に補助制度等案内チラシを配布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・耐震診断後、概ね１年経過しても耐震化未着手の所有者　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に対し、電話等でのヒアリングを実施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③改修事業者の技術力向上等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・県と連携し改修事業者向けの講習会等を年１回以上実施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・耐震改修事業者リストを作成し、ホームページ等で公表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④住民への周知普及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・広報誌等を通じて耐震化の必要性を周知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・チラシ等を作成、配布し、耐震化の促進を図る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・年１回以上、住民向けの説明会・セミナー・ブース展示</a:t>
            </a: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等を実施</a:t>
            </a:r>
          </a:p>
          <a:p>
            <a:pPr>
              <a:lnSpc>
                <a:spcPts val="1400"/>
              </a:lnSpc>
            </a:pP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7417673" y="1206356"/>
            <a:ext cx="2348731" cy="804838"/>
          </a:xfrm>
          <a:prstGeom prst="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23" name="正方形/長方形 22"/>
          <p:cNvSpPr/>
          <p:nvPr/>
        </p:nvSpPr>
        <p:spPr>
          <a:xfrm>
            <a:off x="7417673" y="2359627"/>
            <a:ext cx="2348731" cy="2511122"/>
          </a:xfrm>
          <a:prstGeom prst="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425829" y="1206356"/>
            <a:ext cx="2340575" cy="63094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①耐震診断補助件数　　　３件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②耐震改修補助件数　　　１件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425829" y="2359627"/>
            <a:ext cx="2340575" cy="60555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令和７年度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①耐震診断補助件数　　　２件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②耐震改修補助件数　　　１件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7417673" y="3048124"/>
            <a:ext cx="2340575" cy="60555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令和６年度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①耐震診断補助件数　　　１件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②耐震改修補助件数　　　０件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425828" y="3736621"/>
            <a:ext cx="2340575" cy="60555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令和５年度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①耐震診断補助件数　　　３件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②耐震改修補助件数　　　０件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3587163" y="4937768"/>
            <a:ext cx="353943" cy="155447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vert="eaVert" wrap="square" rtlCol="0" anchor="ctr">
            <a:spAutoFit/>
          </a:bodyPr>
          <a:lstStyle/>
          <a:p>
            <a:pPr algn="ctr"/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自己評価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4020205" y="4928304"/>
            <a:ext cx="3326525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令和７年度取組内容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417674" y="4928304"/>
            <a:ext cx="2348731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1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令和７年度</a:t>
            </a:r>
            <a:r>
              <a:rPr kumimoji="1" lang="ja-JP" altLang="en-US" sz="11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の課題・改善策</a:t>
            </a:r>
            <a:endParaRPr kumimoji="1" lang="en-US" altLang="ja-JP" sz="11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4016127" y="5351614"/>
            <a:ext cx="3326525" cy="63094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・ダイレクトメール４０件送付。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・４月の広報に耐震化の促進を掲載。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・住民向けのブース展示を実施。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7409518" y="5374455"/>
            <a:ext cx="2348730" cy="81047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</a:pPr>
            <a:r>
              <a:rPr kumimoji="1" lang="ja-JP" altLang="en-US" sz="9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・広報やダイレクトメールで耐震化に向けて周知を図ったが、耐震改修件数は伸びなかった。戸別訪問を行い、直接的に所有者に耐震化を働きかけていく。</a:t>
            </a:r>
            <a:endParaRPr kumimoji="1" lang="en-US" altLang="ja-JP" sz="9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6364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734</TotalTime>
  <Words>499</Words>
  <Application>Microsoft Office PowerPoint</Application>
  <PresentationFormat>A4 210 x 297 mm</PresentationFormat>
  <Paragraphs>50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山梨県</dc:creator>
  <cp:lastModifiedBy>shinkou12</cp:lastModifiedBy>
  <cp:revision>36</cp:revision>
  <cp:lastPrinted>2022-02-18T08:07:59Z</cp:lastPrinted>
  <dcterms:created xsi:type="dcterms:W3CDTF">2020-08-18T06:00:24Z</dcterms:created>
  <dcterms:modified xsi:type="dcterms:W3CDTF">2026-03-17T02:39:15Z</dcterms:modified>
</cp:coreProperties>
</file>